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6" autoAdjust="0"/>
    <p:restoredTop sz="96412" autoAdjust="0"/>
  </p:normalViewPr>
  <p:slideViewPr>
    <p:cSldViewPr>
      <p:cViewPr varScale="1">
        <p:scale>
          <a:sx n="131" d="100"/>
          <a:sy n="131" d="100"/>
        </p:scale>
        <p:origin x="182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c.bootcampcontent.com/UNC-Coding-Boot-Camp/UNCRAL201901DATA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ootcampspot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 (UPDATE)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</a:t>
            </a:r>
          </a:p>
          <a:p>
            <a:r>
              <a:rPr lang="en-US" sz="1600" dirty="0">
                <a:hlinkClick r:id="rId3"/>
              </a:rPr>
              <a:t>https://unc.bootcampcontent.com/UNC-Coding-Boot-Camp/UNCRAL201901DATA3</a:t>
            </a: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DC7D34-23A6-A64D-8CE5-FD781A2CF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791373"/>
            <a:ext cx="7620000" cy="461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/>
              <a:t>=</a:t>
            </a:r>
            <a:r>
              <a:rPr lang="en-US" sz="1800" dirty="0" err="1"/>
              <a:t>vlookup</a:t>
            </a:r>
            <a:r>
              <a:rPr lang="en-US" sz="1800" dirty="0"/>
              <a:t>( &lt;value&gt;, &lt;full table&gt;, &lt;column to retrieve&gt;,&lt;match parameter&gt;)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" y="5213628"/>
            <a:ext cx="86487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>
                <a:hlinkClick r:id="rId3"/>
              </a:rPr>
              <a:t>https://bootcampspot.com/</a:t>
            </a:r>
            <a:r>
              <a:rPr lang="en-US" sz="1600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6D798-DCB1-FB49-974F-EAD6482278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70" y="1106109"/>
            <a:ext cx="9144000" cy="36552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752A7C-2B89-7A47-BE9C-A94313B1ECF2}"/>
              </a:ext>
            </a:extLst>
          </p:cNvPr>
          <p:cNvSpPr txBox="1"/>
          <p:nvPr/>
        </p:nvSpPr>
        <p:spPr>
          <a:xfrm>
            <a:off x="6172200" y="3124200"/>
            <a:ext cx="205740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Video Links Here!</a:t>
            </a:r>
          </a:p>
        </p:txBody>
      </p:sp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“Asteroid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</a:t>
            </a:r>
            <a:r>
              <a:rPr lang="en-US" sz="3200" dirty="0" err="1"/>
              <a:t>Astroid</a:t>
            </a:r>
            <a:r>
              <a:rPr lang="en-US" sz="3200" dirty="0"/>
              <a:t>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14144</TotalTime>
  <Words>1135</Words>
  <Application>Microsoft Macintosh PowerPoint</Application>
  <PresentationFormat>On-screen Show (4:3)</PresentationFormat>
  <Paragraphs>271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Joshua Pinos</cp:lastModifiedBy>
  <cp:revision>1731</cp:revision>
  <cp:lastPrinted>2016-01-30T16:23:56Z</cp:lastPrinted>
  <dcterms:created xsi:type="dcterms:W3CDTF">2015-01-20T17:19:00Z</dcterms:created>
  <dcterms:modified xsi:type="dcterms:W3CDTF">2019-01-29T05:18:52Z</dcterms:modified>
</cp:coreProperties>
</file>